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56" r:id="rId4"/>
    <p:sldId id="258" r:id="rId5"/>
    <p:sldId id="273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616"/>
    <a:srgbClr val="009900"/>
    <a:srgbClr val="0CA413"/>
    <a:srgbClr val="0000FF"/>
    <a:srgbClr val="0B8F11"/>
    <a:srgbClr val="16742F"/>
    <a:srgbClr val="336600"/>
    <a:srgbClr val="13773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159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6039FA0B-C8A1-41EC-93EE-328F0F749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Эколята</a:t>
            </a:r>
            <a:r>
              <a:rPr lang="ru-RU" dirty="0"/>
              <a:t> – Дошколята учатся раздельному</a:t>
            </a:r>
          </a:p>
          <a:p>
            <a:pPr marL="0" indent="0">
              <a:buNone/>
            </a:pPr>
            <a:r>
              <a:rPr lang="ru-RU" dirty="0"/>
              <a:t>                          сбору отходов»</a:t>
            </a:r>
          </a:p>
          <a:p>
            <a:pPr marL="0" indent="0">
              <a:buNone/>
            </a:pPr>
            <a:r>
              <a:rPr lang="ru-RU" dirty="0"/>
              <a:t>                          Автор поделки: </a:t>
            </a:r>
          </a:p>
          <a:p>
            <a:pPr marL="0" indent="0">
              <a:buNone/>
            </a:pPr>
            <a:r>
              <a:rPr lang="ru-RU" dirty="0"/>
              <a:t>              </a:t>
            </a:r>
            <a:r>
              <a:rPr lang="ru-RU" dirty="0" err="1"/>
              <a:t>Пимукова</a:t>
            </a:r>
            <a:r>
              <a:rPr lang="ru-RU" dirty="0"/>
              <a:t> Александра, 4 года</a:t>
            </a:r>
          </a:p>
          <a:p>
            <a:pPr marL="0" indent="0">
              <a:buNone/>
            </a:pPr>
            <a:r>
              <a:rPr lang="ru-RU" dirty="0"/>
              <a:t>      МДОУ – детский сад №3 </a:t>
            </a:r>
            <a:r>
              <a:rPr lang="ru-RU" dirty="0" err="1"/>
              <a:t>р.п.Земетчино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Воспитатель:</a:t>
            </a:r>
          </a:p>
          <a:p>
            <a:pPr marL="0" indent="0">
              <a:buNone/>
            </a:pPr>
            <a:r>
              <a:rPr lang="ru-RU" dirty="0"/>
              <a:t>               Суркова Анна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3139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08078-3F10-4737-A0DE-94087F77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поделки.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6039-1E93-4EBA-98E7-30838C3D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поделки заключается в экологическом воспитании и просвещении детей через творческий процесс.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цели: формировать бережное отношение к природе-показать неразрывную связь человека и окружающего мира; прививать экологическую культуру детям.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работы: посредством изготовления данной поделки Саша узнала об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друзьях и защитниках природы, что: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пример для всех  и  мы должны учиться у них правильному поведению на природе;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наглядно увидела, что отходам ( картону, пластику, бумаге и т.д.) можно дать «вторую жизнь»;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наглядно увидела и познакомилась с правилами раздельного сбора отходов, что раздельный сбор снижает вред для окружающей среды;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работа с бросовым материалом учит детей использовать подручные средства для создания полезных вещей.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поделка об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просто художественное изделие, а инструмент экологического просвещения.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3"/>
            <a:ext cx="77768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B8F1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B8F1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773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7" y="692696"/>
            <a:ext cx="834814" cy="7221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9F902-DC99-4AB9-B861-D9B18E218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52028"/>
            <a:ext cx="3857625" cy="63539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3C7676-56A9-4A86-AEC8-1C0E1EE78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075" y="252028"/>
            <a:ext cx="3857625" cy="6353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FC1942-CA78-4F15-B4B4-C5C28216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8032"/>
            <a:ext cx="4392488" cy="62819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DE3D9-68DC-4D33-959C-766E800F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47" y="288032"/>
            <a:ext cx="3857625" cy="6281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DC1D1-29DB-481C-87E6-DEC1480E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0344"/>
            <a:ext cx="6264696" cy="6237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ческое лицо, одежда, человек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93A81536-38CE-4183-BE84-57B0CCEBC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4222"/>
            <a:ext cx="5760640" cy="65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640</TotalTime>
  <Words>187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шаблон 1</vt:lpstr>
      <vt:lpstr>Презентация PowerPoint</vt:lpstr>
      <vt:lpstr>Описание поделки.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Максямыч</dc:creator>
  <cp:lastModifiedBy>Anna</cp:lastModifiedBy>
  <cp:revision>92</cp:revision>
  <dcterms:created xsi:type="dcterms:W3CDTF">2014-08-30T16:23:34Z</dcterms:created>
  <dcterms:modified xsi:type="dcterms:W3CDTF">2026-05-04T18:43:24Z</dcterms:modified>
</cp:coreProperties>
</file>